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ECA"/>
    <a:srgbClr val="F2ECD1"/>
    <a:srgbClr val="6FAC9B"/>
    <a:srgbClr val="FFF6E3"/>
    <a:srgbClr val="F6FADE"/>
    <a:srgbClr val="D8F6E8"/>
    <a:srgbClr val="2B3F57"/>
    <a:srgbClr val="D68E2E"/>
    <a:srgbClr val="CE892C"/>
    <a:srgbClr val="E0C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70" d="100"/>
          <a:sy n="70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39058" y="5541060"/>
            <a:ext cx="3662930" cy="329861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39058" y="5541060"/>
            <a:ext cx="3662930" cy="329861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08533" y="2647275"/>
            <a:ext cx="4057608" cy="23136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0938" y="2293592"/>
            <a:ext cx="7656600" cy="39762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0938" y="2293592"/>
            <a:ext cx="7656600" cy="39762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0938" y="2293592"/>
            <a:ext cx="7656600" cy="39762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03364" y="464537"/>
            <a:ext cx="1900100" cy="109466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2539" y="589476"/>
            <a:ext cx="7638922" cy="56875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6DECA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6DECA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6DECA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6DECA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6DECA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6DEC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50938" y="768824"/>
            <a:ext cx="7656600" cy="5501041"/>
          </a:xfrm>
        </p:spPr>
        <p:txBody>
          <a:bodyPr>
            <a:norm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6DECA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Praise God for </a:t>
            </a:r>
          </a:p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6DECA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Hebrews: </a:t>
            </a:r>
          </a:p>
          <a:p>
            <a:r>
              <a:rPr lang="en-US" sz="4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Brief Introduction</a:t>
            </a:r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64537"/>
            <a:ext cx="9144000" cy="1094667"/>
          </a:xfrm>
        </p:spPr>
        <p:txBody>
          <a:bodyPr/>
          <a:lstStyle/>
          <a:p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Why Hebrews?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1310E8-F463-474C-A04D-D7518B553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6DEC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2. What is there to be won or lost?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4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89996A-3E8E-4ED1-AACD-CAAC875DDD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DEC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3. Who are those who have fallen away?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9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A7BE1C-1D42-4FF0-8777-5ECD62F2C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6DEC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4. Who are those who will win?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527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889</TotalTime>
  <Words>41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Aharoni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Jalyn Woodford</cp:lastModifiedBy>
  <cp:revision>98</cp:revision>
  <dcterms:created xsi:type="dcterms:W3CDTF">2014-03-26T14:03:34Z</dcterms:created>
  <dcterms:modified xsi:type="dcterms:W3CDTF">2022-02-01T14:57:49Z</dcterms:modified>
</cp:coreProperties>
</file>