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A68D6-2D37-544F-21FE-F00F126A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F1DEB-5054-0D15-C034-15878834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9794-6444-4912-A878-04C76B861C2C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D768E6-FED2-1FA6-2FC4-2795C700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DE3CC-54AD-9E83-9A74-607C8BDE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21C4-D60E-4A3A-8D29-E4D10911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1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54145F-8238-E8E1-7AD6-EACA7DED3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8FABF-7872-18BB-A7FD-5A83D863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9CF0F-5762-A2B6-0567-8D0896453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29794-6444-4912-A878-04C76B861C2C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E0C9F-906C-6BD1-06A3-40F7C274D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9F3A2-F446-69A1-DDC9-4FA72FD59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21C4-D60E-4A3A-8D29-E4D109116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5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AF38E3-176F-DE4C-9B73-35C85029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CA5AA-DEB3-356B-C56A-A98A90FA41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8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266840-6A2A-CD7F-FC3D-4980B8429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A3D855-21F2-9F63-F1D8-A7C0240564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2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209FB7-7EA7-57DC-900A-D3380C0C9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64D89-6081-9CF3-041C-DCB2CA917A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3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80F71D-3532-96BA-BEFF-02CE8ACD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BBB7B-4F00-56A5-2A7F-F6848EC058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78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Jalyn Banks</dc:creator>
  <cp:lastModifiedBy>Jalyn Banks</cp:lastModifiedBy>
  <cp:revision>1</cp:revision>
  <dcterms:created xsi:type="dcterms:W3CDTF">2022-09-09T17:09:59Z</dcterms:created>
  <dcterms:modified xsi:type="dcterms:W3CDTF">2022-09-09T17:10:00Z</dcterms:modified>
</cp:coreProperties>
</file>